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296" r:id="rId6"/>
    <p:sldId id="306" r:id="rId7"/>
    <p:sldId id="318" r:id="rId8"/>
    <p:sldId id="317" r:id="rId9"/>
    <p:sldId id="319" r:id="rId10"/>
    <p:sldId id="259" r:id="rId11"/>
    <p:sldId id="314" r:id="rId12"/>
    <p:sldId id="309" r:id="rId13"/>
    <p:sldId id="294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A7"/>
    <a:srgbClr val="B81883"/>
    <a:srgbClr val="A9D7D9"/>
    <a:srgbClr val="93D3D9"/>
    <a:srgbClr val="AAD6FF"/>
    <a:srgbClr val="B2C8CD"/>
    <a:srgbClr val="CCD8D6"/>
    <a:srgbClr val="4F5945"/>
    <a:srgbClr val="73292A"/>
    <a:srgbClr val="7F8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879" autoAdjust="0"/>
  </p:normalViewPr>
  <p:slideViewPr>
    <p:cSldViewPr snapToGrid="0">
      <p:cViewPr varScale="1">
        <p:scale>
          <a:sx n="113" d="100"/>
          <a:sy n="113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de Sousa Afonso da Silva" userId="59c15345-1591-46d5-89d8-e33217c9b6f5" providerId="ADAL" clId="{D15D7A78-244A-4709-8033-A4A5F9E84C21}"/>
    <pc:docChg chg="undo custSel addSld delSld modSld">
      <pc:chgData name="Tiago de Sousa Afonso da Silva" userId="59c15345-1591-46d5-89d8-e33217c9b6f5" providerId="ADAL" clId="{D15D7A78-244A-4709-8033-A4A5F9E84C21}" dt="2023-07-14T15:25:09.733" v="2255" actId="1076"/>
      <pc:docMkLst>
        <pc:docMk/>
      </pc:docMkLst>
      <pc:sldChg chg="addSp modSp mod">
        <pc:chgData name="Tiago de Sousa Afonso da Silva" userId="59c15345-1591-46d5-89d8-e33217c9b6f5" providerId="ADAL" clId="{D15D7A78-244A-4709-8033-A4A5F9E84C21}" dt="2023-07-14T14:29:16.057" v="2181" actId="20577"/>
        <pc:sldMkLst>
          <pc:docMk/>
          <pc:sldMk cId="3446797337" sldId="259"/>
        </pc:sldMkLst>
        <pc:spChg chg="mod">
          <ac:chgData name="Tiago de Sousa Afonso da Silva" userId="59c15345-1591-46d5-89d8-e33217c9b6f5" providerId="ADAL" clId="{D15D7A78-244A-4709-8033-A4A5F9E84C21}" dt="2023-07-14T14:29:04.673" v="2168" actId="20577"/>
          <ac:spMkLst>
            <pc:docMk/>
            <pc:sldMk cId="3446797337" sldId="259"/>
            <ac:spMk id="2" creationId="{8460295B-54B9-4937-90E3-BAB9CE69E30B}"/>
          </ac:spMkLst>
        </pc:spChg>
        <pc:spChg chg="mod">
          <ac:chgData name="Tiago de Sousa Afonso da Silva" userId="59c15345-1591-46d5-89d8-e33217c9b6f5" providerId="ADAL" clId="{D15D7A78-244A-4709-8033-A4A5F9E84C21}" dt="2023-07-14T14:29:16.057" v="2181" actId="20577"/>
          <ac:spMkLst>
            <pc:docMk/>
            <pc:sldMk cId="3446797337" sldId="259"/>
            <ac:spMk id="4" creationId="{D51A6D85-3837-435F-A342-5A3F98172B12}"/>
          </ac:spMkLst>
        </pc:spChg>
        <pc:picChg chg="add mod">
          <ac:chgData name="Tiago de Sousa Afonso da Silva" userId="59c15345-1591-46d5-89d8-e33217c9b6f5" providerId="ADAL" clId="{D15D7A78-244A-4709-8033-A4A5F9E84C21}" dt="2023-07-13T16:12:46.220" v="1816"/>
          <ac:picMkLst>
            <pc:docMk/>
            <pc:sldMk cId="3446797337" sldId="259"/>
            <ac:picMk id="5" creationId="{B3FC6F4A-6047-4C56-B40A-B90258A6A7CA}"/>
          </ac:picMkLst>
        </pc:picChg>
      </pc:sldChg>
      <pc:sldChg chg="addSp delSp modSp mod">
        <pc:chgData name="Tiago de Sousa Afonso da Silva" userId="59c15345-1591-46d5-89d8-e33217c9b6f5" providerId="ADAL" clId="{D15D7A78-244A-4709-8033-A4A5F9E84C21}" dt="2023-07-14T14:33:33.585" v="2213" actId="2711"/>
        <pc:sldMkLst>
          <pc:docMk/>
          <pc:sldMk cId="2985610029" sldId="294"/>
        </pc:sldMkLst>
        <pc:spChg chg="del">
          <ac:chgData name="Tiago de Sousa Afonso da Silva" userId="59c15345-1591-46d5-89d8-e33217c9b6f5" providerId="ADAL" clId="{D15D7A78-244A-4709-8033-A4A5F9E84C21}" dt="2023-07-14T14:33:04.962" v="2210" actId="478"/>
          <ac:spMkLst>
            <pc:docMk/>
            <pc:sldMk cId="2985610029" sldId="294"/>
            <ac:spMk id="2" creationId="{19256B7E-1633-44AB-8584-82DF5B726834}"/>
          </ac:spMkLst>
        </pc:spChg>
        <pc:spChg chg="del">
          <ac:chgData name="Tiago de Sousa Afonso da Silva" userId="59c15345-1591-46d5-89d8-e33217c9b6f5" providerId="ADAL" clId="{D15D7A78-244A-4709-8033-A4A5F9E84C21}" dt="2023-07-14T14:12:10.197" v="2038" actId="478"/>
          <ac:spMkLst>
            <pc:docMk/>
            <pc:sldMk cId="2985610029" sldId="294"/>
            <ac:spMk id="3" creationId="{EFB90AB4-D228-4548-B072-726498212362}"/>
          </ac:spMkLst>
        </pc:spChg>
        <pc:spChg chg="del">
          <ac:chgData name="Tiago de Sousa Afonso da Silva" userId="59c15345-1591-46d5-89d8-e33217c9b6f5" providerId="ADAL" clId="{D15D7A78-244A-4709-8033-A4A5F9E84C21}" dt="2023-07-14T14:12:14.340" v="2040" actId="478"/>
          <ac:spMkLst>
            <pc:docMk/>
            <pc:sldMk cId="2985610029" sldId="294"/>
            <ac:spMk id="4" creationId="{950677C9-3E42-427F-93B8-526692906471}"/>
          </ac:spMkLst>
        </pc:spChg>
        <pc:spChg chg="del">
          <ac:chgData name="Tiago de Sousa Afonso da Silva" userId="59c15345-1591-46d5-89d8-e33217c9b6f5" providerId="ADAL" clId="{D15D7A78-244A-4709-8033-A4A5F9E84C21}" dt="2023-07-14T14:12:16.591" v="2041" actId="478"/>
          <ac:spMkLst>
            <pc:docMk/>
            <pc:sldMk cId="2985610029" sldId="294"/>
            <ac:spMk id="5" creationId="{BDB9D020-1E25-453D-83DF-1420ACD3968D}"/>
          </ac:spMkLst>
        </pc:spChg>
        <pc:spChg chg="mod">
          <ac:chgData name="Tiago de Sousa Afonso da Silva" userId="59c15345-1591-46d5-89d8-e33217c9b6f5" providerId="ADAL" clId="{D15D7A78-244A-4709-8033-A4A5F9E84C21}" dt="2023-07-14T14:33:33.585" v="2213" actId="2711"/>
          <ac:spMkLst>
            <pc:docMk/>
            <pc:sldMk cId="2985610029" sldId="294"/>
            <ac:spMk id="6" creationId="{F5018B6D-E395-49AD-92AD-AD69E3AB40C3}"/>
          </ac:spMkLst>
        </pc:spChg>
        <pc:spChg chg="del mod">
          <ac:chgData name="Tiago de Sousa Afonso da Silva" userId="59c15345-1591-46d5-89d8-e33217c9b6f5" providerId="ADAL" clId="{D15D7A78-244A-4709-8033-A4A5F9E84C21}" dt="2023-07-13T16:12:14.412" v="1811" actId="478"/>
          <ac:spMkLst>
            <pc:docMk/>
            <pc:sldMk cId="2985610029" sldId="294"/>
            <ac:spMk id="7" creationId="{486CE65B-C283-8A90-DF86-161AC356BEA0}"/>
          </ac:spMkLst>
        </pc:spChg>
        <pc:spChg chg="add del mod">
          <ac:chgData name="Tiago de Sousa Afonso da Silva" userId="59c15345-1591-46d5-89d8-e33217c9b6f5" providerId="ADAL" clId="{D15D7A78-244A-4709-8033-A4A5F9E84C21}" dt="2023-07-14T14:12:12.340" v="2039" actId="478"/>
          <ac:spMkLst>
            <pc:docMk/>
            <pc:sldMk cId="2985610029" sldId="294"/>
            <ac:spMk id="8" creationId="{3BC446D1-1A65-4799-BB6C-DED4831BD813}"/>
          </ac:spMkLst>
        </pc:spChg>
        <pc:spChg chg="add mod">
          <ac:chgData name="Tiago de Sousa Afonso da Silva" userId="59c15345-1591-46d5-89d8-e33217c9b6f5" providerId="ADAL" clId="{D15D7A78-244A-4709-8033-A4A5F9E84C21}" dt="2023-07-14T14:12:14.340" v="2040" actId="478"/>
          <ac:spMkLst>
            <pc:docMk/>
            <pc:sldMk cId="2985610029" sldId="294"/>
            <ac:spMk id="14" creationId="{329FA40A-B20A-47D5-B4A7-B1FE58600DC2}"/>
          </ac:spMkLst>
        </pc:spChg>
        <pc:spChg chg="add del mod">
          <ac:chgData name="Tiago de Sousa Afonso da Silva" userId="59c15345-1591-46d5-89d8-e33217c9b6f5" providerId="ADAL" clId="{D15D7A78-244A-4709-8033-A4A5F9E84C21}" dt="2023-07-14T14:12:21.528" v="2042" actId="478"/>
          <ac:spMkLst>
            <pc:docMk/>
            <pc:sldMk cId="2985610029" sldId="294"/>
            <ac:spMk id="16" creationId="{A533758A-2B9D-4726-9D81-0AACA6A2B5CD}"/>
          </ac:spMkLst>
        </pc:spChg>
        <pc:spChg chg="add mod">
          <ac:chgData name="Tiago de Sousa Afonso da Silva" userId="59c15345-1591-46d5-89d8-e33217c9b6f5" providerId="ADAL" clId="{D15D7A78-244A-4709-8033-A4A5F9E84C21}" dt="2023-07-14T14:33:04.962" v="2210" actId="478"/>
          <ac:spMkLst>
            <pc:docMk/>
            <pc:sldMk cId="2985610029" sldId="294"/>
            <ac:spMk id="18" creationId="{0EB166FF-4D67-4C3B-8EE6-CF4043D61F5E}"/>
          </ac:spMkLst>
        </pc:spChg>
        <pc:spChg chg="mod">
          <ac:chgData name="Tiago de Sousa Afonso da Silva" userId="59c15345-1591-46d5-89d8-e33217c9b6f5" providerId="ADAL" clId="{D15D7A78-244A-4709-8033-A4A5F9E84C21}" dt="2023-07-13T16:11:50.740" v="1809" actId="27636"/>
          <ac:spMkLst>
            <pc:docMk/>
            <pc:sldMk cId="2985610029" sldId="294"/>
            <ac:spMk id="26" creationId="{FAA80863-7DDD-E33E-7C2A-C806622CEF7D}"/>
          </ac:spMkLst>
        </pc:spChg>
        <pc:picChg chg="add del mod ord">
          <ac:chgData name="Tiago de Sousa Afonso da Silva" userId="59c15345-1591-46d5-89d8-e33217c9b6f5" providerId="ADAL" clId="{D15D7A78-244A-4709-8033-A4A5F9E84C21}" dt="2023-07-14T14:33:07.966" v="2212" actId="478"/>
          <ac:picMkLst>
            <pc:docMk/>
            <pc:sldMk cId="2985610029" sldId="294"/>
            <ac:picMk id="11" creationId="{F9EF1886-A2E0-4E58-90D8-A0AB9C4548C5}"/>
          </ac:picMkLst>
        </pc:picChg>
        <pc:picChg chg="add mod">
          <ac:chgData name="Tiago de Sousa Afonso da Silva" userId="59c15345-1591-46d5-89d8-e33217c9b6f5" providerId="ADAL" clId="{D15D7A78-244A-4709-8033-A4A5F9E84C21}" dt="2023-07-13T16:13:18.772" v="1823" actId="1076"/>
          <ac:picMkLst>
            <pc:docMk/>
            <pc:sldMk cId="2985610029" sldId="294"/>
            <ac:picMk id="13" creationId="{64E2284C-E727-4926-BC66-313EE1DFBD2F}"/>
          </ac:picMkLst>
        </pc:picChg>
      </pc:sldChg>
      <pc:sldChg chg="delSp modSp mod">
        <pc:chgData name="Tiago de Sousa Afonso da Silva" userId="59c15345-1591-46d5-89d8-e33217c9b6f5" providerId="ADAL" clId="{D15D7A78-244A-4709-8033-A4A5F9E84C21}" dt="2023-07-14T14:19:23.626" v="2093" actId="113"/>
        <pc:sldMkLst>
          <pc:docMk/>
          <pc:sldMk cId="1859527893" sldId="296"/>
        </pc:sldMkLst>
        <pc:spChg chg="mod">
          <ac:chgData name="Tiago de Sousa Afonso da Silva" userId="59c15345-1591-46d5-89d8-e33217c9b6f5" providerId="ADAL" clId="{D15D7A78-244A-4709-8033-A4A5F9E84C21}" dt="2023-07-14T14:13:16.207" v="2058" actId="6549"/>
          <ac:spMkLst>
            <pc:docMk/>
            <pc:sldMk cId="1859527893" sldId="296"/>
            <ac:spMk id="2" creationId="{912DF434-28DB-4621-A497-D62C41CE0419}"/>
          </ac:spMkLst>
        </pc:spChg>
        <pc:spChg chg="mod">
          <ac:chgData name="Tiago de Sousa Afonso da Silva" userId="59c15345-1591-46d5-89d8-e33217c9b6f5" providerId="ADAL" clId="{D15D7A78-244A-4709-8033-A4A5F9E84C21}" dt="2023-07-14T14:19:23.626" v="2093" actId="113"/>
          <ac:spMkLst>
            <pc:docMk/>
            <pc:sldMk cId="1859527893" sldId="296"/>
            <ac:spMk id="3" creationId="{22788C46-D0BC-4307-AE55-7601A139E7CB}"/>
          </ac:spMkLst>
        </pc:spChg>
        <pc:spChg chg="mod">
          <ac:chgData name="Tiago de Sousa Afonso da Silva" userId="59c15345-1591-46d5-89d8-e33217c9b6f5" providerId="ADAL" clId="{D15D7A78-244A-4709-8033-A4A5F9E84C21}" dt="2023-07-14T14:14:50.746" v="2072"/>
          <ac:spMkLst>
            <pc:docMk/>
            <pc:sldMk cId="1859527893" sldId="296"/>
            <ac:spMk id="4" creationId="{7090AC0D-F624-B281-1AB5-687E5F6B3291}"/>
          </ac:spMkLst>
        </pc:spChg>
        <pc:spChg chg="del">
          <ac:chgData name="Tiago de Sousa Afonso da Silva" userId="59c15345-1591-46d5-89d8-e33217c9b6f5" providerId="ADAL" clId="{D15D7A78-244A-4709-8033-A4A5F9E84C21}" dt="2023-07-14T14:17:47.958" v="2075" actId="478"/>
          <ac:spMkLst>
            <pc:docMk/>
            <pc:sldMk cId="1859527893" sldId="296"/>
            <ac:spMk id="5" creationId="{4A947406-5839-A735-732D-5690E6315B95}"/>
          </ac:spMkLst>
        </pc:spChg>
        <pc:picChg chg="mod">
          <ac:chgData name="Tiago de Sousa Afonso da Silva" userId="59c15345-1591-46d5-89d8-e33217c9b6f5" providerId="ADAL" clId="{D15D7A78-244A-4709-8033-A4A5F9E84C21}" dt="2023-07-14T14:18:00.080" v="2077" actId="1076"/>
          <ac:picMkLst>
            <pc:docMk/>
            <pc:sldMk cId="1859527893" sldId="296"/>
            <ac:picMk id="9" creationId="{D5901D05-E786-4643-AE3A-19614B59BEB3}"/>
          </ac:picMkLst>
        </pc:picChg>
      </pc:sldChg>
      <pc:sldChg chg="modSp mod">
        <pc:chgData name="Tiago de Sousa Afonso da Silva" userId="59c15345-1591-46d5-89d8-e33217c9b6f5" providerId="ADAL" clId="{D15D7A78-244A-4709-8033-A4A5F9E84C21}" dt="2023-07-14T13:52:44.236" v="1851" actId="20577"/>
        <pc:sldMkLst>
          <pc:docMk/>
          <pc:sldMk cId="317718070" sldId="305"/>
        </pc:sldMkLst>
        <pc:spChg chg="mod">
          <ac:chgData name="Tiago de Sousa Afonso da Silva" userId="59c15345-1591-46d5-89d8-e33217c9b6f5" providerId="ADAL" clId="{D15D7A78-244A-4709-8033-A4A5F9E84C21}" dt="2023-07-14T13:52:44.236" v="1851" actId="20577"/>
          <ac:spMkLst>
            <pc:docMk/>
            <pc:sldMk cId="317718070" sldId="305"/>
            <ac:spMk id="3" creationId="{626260E8-21BF-1371-4767-5E86248A7A7B}"/>
          </ac:spMkLst>
        </pc:spChg>
      </pc:sldChg>
      <pc:sldChg chg="addSp delSp modSp mod">
        <pc:chgData name="Tiago de Sousa Afonso da Silva" userId="59c15345-1591-46d5-89d8-e33217c9b6f5" providerId="ADAL" clId="{D15D7A78-244A-4709-8033-A4A5F9E84C21}" dt="2023-07-14T14:32:51.244" v="2209" actId="478"/>
        <pc:sldMkLst>
          <pc:docMk/>
          <pc:sldMk cId="1732999477" sldId="306"/>
        </pc:sldMkLst>
        <pc:spChg chg="del">
          <ac:chgData name="Tiago de Sousa Afonso da Silva" userId="59c15345-1591-46d5-89d8-e33217c9b6f5" providerId="ADAL" clId="{D15D7A78-244A-4709-8033-A4A5F9E84C21}" dt="2023-07-14T14:32:51.244" v="2209" actId="478"/>
          <ac:spMkLst>
            <pc:docMk/>
            <pc:sldMk cId="1732999477" sldId="306"/>
            <ac:spMk id="4" creationId="{A3609A75-5E9A-C165-5A1D-764F9E96B722}"/>
          </ac:spMkLst>
        </pc:spChg>
        <pc:picChg chg="mod">
          <ac:chgData name="Tiago de Sousa Afonso da Silva" userId="59c15345-1591-46d5-89d8-e33217c9b6f5" providerId="ADAL" clId="{D15D7A78-244A-4709-8033-A4A5F9E84C21}" dt="2023-07-13T15:19:35.437" v="6" actId="14100"/>
          <ac:picMkLst>
            <pc:docMk/>
            <pc:sldMk cId="1732999477" sldId="306"/>
            <ac:picMk id="7" creationId="{F27542BA-0A3E-4085-A783-30A03F5671CB}"/>
          </ac:picMkLst>
        </pc:picChg>
        <pc:picChg chg="add mod">
          <ac:chgData name="Tiago de Sousa Afonso da Silva" userId="59c15345-1591-46d5-89d8-e33217c9b6f5" providerId="ADAL" clId="{D15D7A78-244A-4709-8033-A4A5F9E84C21}" dt="2023-07-13T16:12:32.787" v="1813" actId="1076"/>
          <ac:picMkLst>
            <pc:docMk/>
            <pc:sldMk cId="1732999477" sldId="306"/>
            <ac:picMk id="8" creationId="{C030BD22-4FE7-41CD-BC94-4CA17C3F067E}"/>
          </ac:picMkLst>
        </pc:picChg>
      </pc:sldChg>
      <pc:sldChg chg="del">
        <pc:chgData name="Tiago de Sousa Afonso da Silva" userId="59c15345-1591-46d5-89d8-e33217c9b6f5" providerId="ADAL" clId="{D15D7A78-244A-4709-8033-A4A5F9E84C21}" dt="2023-07-14T13:52:54.142" v="1854" actId="47"/>
        <pc:sldMkLst>
          <pc:docMk/>
          <pc:sldMk cId="2276839930" sldId="307"/>
        </pc:sldMkLst>
      </pc:sldChg>
      <pc:sldChg chg="del">
        <pc:chgData name="Tiago de Sousa Afonso da Silva" userId="59c15345-1591-46d5-89d8-e33217c9b6f5" providerId="ADAL" clId="{D15D7A78-244A-4709-8033-A4A5F9E84C21}" dt="2023-07-14T13:52:55.365" v="1855" actId="47"/>
        <pc:sldMkLst>
          <pc:docMk/>
          <pc:sldMk cId="971989334" sldId="308"/>
        </pc:sldMkLst>
      </pc:sldChg>
      <pc:sldChg chg="addSp delSp modSp mod">
        <pc:chgData name="Tiago de Sousa Afonso da Silva" userId="59c15345-1591-46d5-89d8-e33217c9b6f5" providerId="ADAL" clId="{D15D7A78-244A-4709-8033-A4A5F9E84C21}" dt="2023-07-14T14:34:51.179" v="2217" actId="20577"/>
        <pc:sldMkLst>
          <pc:docMk/>
          <pc:sldMk cId="3619058363" sldId="309"/>
        </pc:sldMkLst>
        <pc:spChg chg="mod">
          <ac:chgData name="Tiago de Sousa Afonso da Silva" userId="59c15345-1591-46d5-89d8-e33217c9b6f5" providerId="ADAL" clId="{D15D7A78-244A-4709-8033-A4A5F9E84C21}" dt="2023-07-14T14:34:51.179" v="2217" actId="20577"/>
          <ac:spMkLst>
            <pc:docMk/>
            <pc:sldMk cId="3619058363" sldId="309"/>
            <ac:spMk id="2" creationId="{B2CDC4AE-C2C4-A814-CC59-BD002AEF46FC}"/>
          </ac:spMkLst>
        </pc:spChg>
        <pc:spChg chg="del">
          <ac:chgData name="Tiago de Sousa Afonso da Silva" userId="59c15345-1591-46d5-89d8-e33217c9b6f5" providerId="ADAL" clId="{D15D7A78-244A-4709-8033-A4A5F9E84C21}" dt="2023-07-14T14:32:32.711" v="2206" actId="478"/>
          <ac:spMkLst>
            <pc:docMk/>
            <pc:sldMk cId="3619058363" sldId="309"/>
            <ac:spMk id="4" creationId="{8C2F00B7-F64B-BD9F-339A-EE343262F312}"/>
          </ac:spMkLst>
        </pc:spChg>
        <pc:graphicFrameChg chg="mod">
          <ac:chgData name="Tiago de Sousa Afonso da Silva" userId="59c15345-1591-46d5-89d8-e33217c9b6f5" providerId="ADAL" clId="{D15D7A78-244A-4709-8033-A4A5F9E84C21}" dt="2023-07-14T14:32:22.594" v="2205" actId="20577"/>
          <ac:graphicFrameMkLst>
            <pc:docMk/>
            <pc:sldMk cId="3619058363" sldId="309"/>
            <ac:graphicFrameMk id="7" creationId="{C1D7FEFA-7A16-2FA3-C133-D72EC12F246F}"/>
          </ac:graphicFrameMkLst>
        </pc:graphicFrameChg>
        <pc:picChg chg="add mod">
          <ac:chgData name="Tiago de Sousa Afonso da Silva" userId="59c15345-1591-46d5-89d8-e33217c9b6f5" providerId="ADAL" clId="{D15D7A78-244A-4709-8033-A4A5F9E84C21}" dt="2023-07-13T16:13:09.051" v="1820" actId="1076"/>
          <ac:picMkLst>
            <pc:docMk/>
            <pc:sldMk cId="3619058363" sldId="309"/>
            <ac:picMk id="6" creationId="{609035CE-6B2B-495B-80A0-47CA95D69FBF}"/>
          </ac:picMkLst>
        </pc:picChg>
      </pc:sldChg>
      <pc:sldChg chg="del">
        <pc:chgData name="Tiago de Sousa Afonso da Silva" userId="59c15345-1591-46d5-89d8-e33217c9b6f5" providerId="ADAL" clId="{D15D7A78-244A-4709-8033-A4A5F9E84C21}" dt="2023-07-14T13:52:59.490" v="1858" actId="47"/>
        <pc:sldMkLst>
          <pc:docMk/>
          <pc:sldMk cId="520700503" sldId="310"/>
        </pc:sldMkLst>
      </pc:sldChg>
      <pc:sldChg chg="del">
        <pc:chgData name="Tiago de Sousa Afonso da Silva" userId="59c15345-1591-46d5-89d8-e33217c9b6f5" providerId="ADAL" clId="{D15D7A78-244A-4709-8033-A4A5F9E84C21}" dt="2023-07-14T13:52:51.305" v="1852" actId="47"/>
        <pc:sldMkLst>
          <pc:docMk/>
          <pc:sldMk cId="941015171" sldId="311"/>
        </pc:sldMkLst>
      </pc:sldChg>
      <pc:sldChg chg="del">
        <pc:chgData name="Tiago de Sousa Afonso da Silva" userId="59c15345-1591-46d5-89d8-e33217c9b6f5" providerId="ADAL" clId="{D15D7A78-244A-4709-8033-A4A5F9E84C21}" dt="2023-07-14T13:52:52.649" v="1853" actId="47"/>
        <pc:sldMkLst>
          <pc:docMk/>
          <pc:sldMk cId="871201397" sldId="312"/>
        </pc:sldMkLst>
      </pc:sldChg>
      <pc:sldChg chg="del">
        <pc:chgData name="Tiago de Sousa Afonso da Silva" userId="59c15345-1591-46d5-89d8-e33217c9b6f5" providerId="ADAL" clId="{D15D7A78-244A-4709-8033-A4A5F9E84C21}" dt="2023-07-14T13:52:58.646" v="1857" actId="47"/>
        <pc:sldMkLst>
          <pc:docMk/>
          <pc:sldMk cId="2068121164" sldId="313"/>
        </pc:sldMkLst>
      </pc:sldChg>
      <pc:sldChg chg="addSp modSp mod">
        <pc:chgData name="Tiago de Sousa Afonso da Silva" userId="59c15345-1591-46d5-89d8-e33217c9b6f5" providerId="ADAL" clId="{D15D7A78-244A-4709-8033-A4A5F9E84C21}" dt="2023-07-14T14:36:30.324" v="2222" actId="14861"/>
        <pc:sldMkLst>
          <pc:docMk/>
          <pc:sldMk cId="1563980609" sldId="314"/>
        </pc:sldMkLst>
        <pc:spChg chg="mod">
          <ac:chgData name="Tiago de Sousa Afonso da Silva" userId="59c15345-1591-46d5-89d8-e33217c9b6f5" providerId="ADAL" clId="{D15D7A78-244A-4709-8033-A4A5F9E84C21}" dt="2023-07-14T14:26:09.300" v="2129" actId="20577"/>
          <ac:spMkLst>
            <pc:docMk/>
            <pc:sldMk cId="1563980609" sldId="314"/>
            <ac:spMk id="2" creationId="{82C7E564-4283-8AE2-ADD2-7B3FFCFA26C7}"/>
          </ac:spMkLst>
        </pc:spChg>
        <pc:spChg chg="mod">
          <ac:chgData name="Tiago de Sousa Afonso da Silva" userId="59c15345-1591-46d5-89d8-e33217c9b6f5" providerId="ADAL" clId="{D15D7A78-244A-4709-8033-A4A5F9E84C21}" dt="2023-07-14T14:27:33.987" v="2152" actId="20577"/>
          <ac:spMkLst>
            <pc:docMk/>
            <pc:sldMk cId="1563980609" sldId="314"/>
            <ac:spMk id="3" creationId="{C9CFA000-38C2-F344-E543-42483390408A}"/>
          </ac:spMkLst>
        </pc:spChg>
        <pc:picChg chg="add mod ord">
          <ac:chgData name="Tiago de Sousa Afonso da Silva" userId="59c15345-1591-46d5-89d8-e33217c9b6f5" providerId="ADAL" clId="{D15D7A78-244A-4709-8033-A4A5F9E84C21}" dt="2023-07-14T14:36:30.324" v="2222" actId="14861"/>
          <ac:picMkLst>
            <pc:docMk/>
            <pc:sldMk cId="1563980609" sldId="314"/>
            <ac:picMk id="5" creationId="{AAE3090C-7DF7-4F49-8EA9-DDAF1D58F0B3}"/>
          </ac:picMkLst>
        </pc:picChg>
        <pc:picChg chg="add mod">
          <ac:chgData name="Tiago de Sousa Afonso da Silva" userId="59c15345-1591-46d5-89d8-e33217c9b6f5" providerId="ADAL" clId="{D15D7A78-244A-4709-8033-A4A5F9E84C21}" dt="2023-07-14T14:36:25.051" v="2221" actId="14861"/>
          <ac:picMkLst>
            <pc:docMk/>
            <pc:sldMk cId="1563980609" sldId="314"/>
            <ac:picMk id="7" creationId="{2B5D1B72-1363-4EE1-832C-C2731DF77D9F}"/>
          </ac:picMkLst>
        </pc:picChg>
        <pc:picChg chg="add mod">
          <ac:chgData name="Tiago de Sousa Afonso da Silva" userId="59c15345-1591-46d5-89d8-e33217c9b6f5" providerId="ADAL" clId="{D15D7A78-244A-4709-8033-A4A5F9E84C21}" dt="2023-07-13T16:13:00.100" v="1818" actId="1076"/>
          <ac:picMkLst>
            <pc:docMk/>
            <pc:sldMk cId="1563980609" sldId="314"/>
            <ac:picMk id="12" creationId="{81B58B2E-E132-47F7-93D8-51196FF6247A}"/>
          </ac:picMkLst>
        </pc:picChg>
      </pc:sldChg>
      <pc:sldChg chg="del">
        <pc:chgData name="Tiago de Sousa Afonso da Silva" userId="59c15345-1591-46d5-89d8-e33217c9b6f5" providerId="ADAL" clId="{D15D7A78-244A-4709-8033-A4A5F9E84C21}" dt="2023-07-14T13:52:56.932" v="1856" actId="47"/>
        <pc:sldMkLst>
          <pc:docMk/>
          <pc:sldMk cId="58893715" sldId="315"/>
        </pc:sldMkLst>
      </pc:sldChg>
      <pc:sldChg chg="del">
        <pc:chgData name="Tiago de Sousa Afonso da Silva" userId="59c15345-1591-46d5-89d8-e33217c9b6f5" providerId="ADAL" clId="{D15D7A78-244A-4709-8033-A4A5F9E84C21}" dt="2023-07-14T13:53:05.846" v="1859" actId="47"/>
        <pc:sldMkLst>
          <pc:docMk/>
          <pc:sldMk cId="2790251853" sldId="316"/>
        </pc:sldMkLst>
      </pc:sldChg>
      <pc:sldChg chg="addSp delSp modSp mod">
        <pc:chgData name="Tiago de Sousa Afonso da Silva" userId="59c15345-1591-46d5-89d8-e33217c9b6f5" providerId="ADAL" clId="{D15D7A78-244A-4709-8033-A4A5F9E84C21}" dt="2023-07-14T15:19:26.649" v="2225" actId="115"/>
        <pc:sldMkLst>
          <pc:docMk/>
          <pc:sldMk cId="2602823087" sldId="317"/>
        </pc:sldMkLst>
        <pc:spChg chg="del">
          <ac:chgData name="Tiago de Sousa Afonso da Silva" userId="59c15345-1591-46d5-89d8-e33217c9b6f5" providerId="ADAL" clId="{D15D7A78-244A-4709-8033-A4A5F9E84C21}" dt="2023-07-13T15:20:44.834" v="106" actId="478"/>
          <ac:spMkLst>
            <pc:docMk/>
            <pc:sldMk cId="2602823087" sldId="317"/>
            <ac:spMk id="2" creationId="{56002655-34DF-25F9-4640-B2CE5329AD1A}"/>
          </ac:spMkLst>
        </pc:spChg>
        <pc:spChg chg="del">
          <ac:chgData name="Tiago de Sousa Afonso da Silva" userId="59c15345-1591-46d5-89d8-e33217c9b6f5" providerId="ADAL" clId="{D15D7A78-244A-4709-8033-A4A5F9E84C21}" dt="2023-07-14T14:32:39.844" v="2207" actId="478"/>
          <ac:spMkLst>
            <pc:docMk/>
            <pc:sldMk cId="2602823087" sldId="317"/>
            <ac:spMk id="4" creationId="{A3609A75-5E9A-C165-5A1D-764F9E96B722}"/>
          </ac:spMkLst>
        </pc:spChg>
        <pc:spChg chg="mod">
          <ac:chgData name="Tiago de Sousa Afonso da Silva" userId="59c15345-1591-46d5-89d8-e33217c9b6f5" providerId="ADAL" clId="{D15D7A78-244A-4709-8033-A4A5F9E84C21}" dt="2023-07-14T15:19:26.649" v="2225" actId="115"/>
          <ac:spMkLst>
            <pc:docMk/>
            <pc:sldMk cId="2602823087" sldId="317"/>
            <ac:spMk id="6" creationId="{824101D9-59FB-45A1-AD18-46E3BBD9F4EC}"/>
          </ac:spMkLst>
        </pc:spChg>
        <pc:picChg chg="mod">
          <ac:chgData name="Tiago de Sousa Afonso da Silva" userId="59c15345-1591-46d5-89d8-e33217c9b6f5" providerId="ADAL" clId="{D15D7A78-244A-4709-8033-A4A5F9E84C21}" dt="2023-07-14T14:35:58.125" v="2218" actId="14861"/>
          <ac:picMkLst>
            <pc:docMk/>
            <pc:sldMk cId="2602823087" sldId="317"/>
            <ac:picMk id="9" creationId="{50B0CAB6-CCE4-4430-AB2B-1B68CC8164B9}"/>
          </ac:picMkLst>
        </pc:picChg>
        <pc:picChg chg="mod">
          <ac:chgData name="Tiago de Sousa Afonso da Silva" userId="59c15345-1591-46d5-89d8-e33217c9b6f5" providerId="ADAL" clId="{D15D7A78-244A-4709-8033-A4A5F9E84C21}" dt="2023-07-14T14:36:12.353" v="2220" actId="14861"/>
          <ac:picMkLst>
            <pc:docMk/>
            <pc:sldMk cId="2602823087" sldId="317"/>
            <ac:picMk id="11" creationId="{EFF35EF4-14DF-4E26-843D-785010E28801}"/>
          </ac:picMkLst>
        </pc:picChg>
        <pc:picChg chg="mod">
          <ac:chgData name="Tiago de Sousa Afonso da Silva" userId="59c15345-1591-46d5-89d8-e33217c9b6f5" providerId="ADAL" clId="{D15D7A78-244A-4709-8033-A4A5F9E84C21}" dt="2023-07-14T14:36:07.308" v="2219" actId="14861"/>
          <ac:picMkLst>
            <pc:docMk/>
            <pc:sldMk cId="2602823087" sldId="317"/>
            <ac:picMk id="13" creationId="{6C0485D5-6F5B-4712-B6EA-5B6BB002C1A2}"/>
          </ac:picMkLst>
        </pc:picChg>
        <pc:picChg chg="add mod">
          <ac:chgData name="Tiago de Sousa Afonso da Silva" userId="59c15345-1591-46d5-89d8-e33217c9b6f5" providerId="ADAL" clId="{D15D7A78-244A-4709-8033-A4A5F9E84C21}" dt="2023-07-13T16:12:40.876" v="1815" actId="1076"/>
          <ac:picMkLst>
            <pc:docMk/>
            <pc:sldMk cId="2602823087" sldId="317"/>
            <ac:picMk id="14" creationId="{782EBE47-B727-46E7-8261-10356D757487}"/>
          </ac:picMkLst>
        </pc:picChg>
      </pc:sldChg>
      <pc:sldChg chg="addSp delSp modSp add mod">
        <pc:chgData name="Tiago de Sousa Afonso da Silva" userId="59c15345-1591-46d5-89d8-e33217c9b6f5" providerId="ADAL" clId="{D15D7A78-244A-4709-8033-A4A5F9E84C21}" dt="2023-07-14T14:32:46.744" v="2208" actId="478"/>
        <pc:sldMkLst>
          <pc:docMk/>
          <pc:sldMk cId="1286928071" sldId="318"/>
        </pc:sldMkLst>
        <pc:spChg chg="del">
          <ac:chgData name="Tiago de Sousa Afonso da Silva" userId="59c15345-1591-46d5-89d8-e33217c9b6f5" providerId="ADAL" clId="{D15D7A78-244A-4709-8033-A4A5F9E84C21}" dt="2023-07-13T19:13:02.906" v="1826" actId="478"/>
          <ac:spMkLst>
            <pc:docMk/>
            <pc:sldMk cId="1286928071" sldId="318"/>
            <ac:spMk id="2" creationId="{56002655-34DF-25F9-4640-B2CE5329AD1A}"/>
          </ac:spMkLst>
        </pc:spChg>
        <pc:spChg chg="del">
          <ac:chgData name="Tiago de Sousa Afonso da Silva" userId="59c15345-1591-46d5-89d8-e33217c9b6f5" providerId="ADAL" clId="{D15D7A78-244A-4709-8033-A4A5F9E84C21}" dt="2023-07-14T14:32:46.744" v="2208" actId="478"/>
          <ac:spMkLst>
            <pc:docMk/>
            <pc:sldMk cId="1286928071" sldId="318"/>
            <ac:spMk id="4" creationId="{A3609A75-5E9A-C165-5A1D-764F9E96B722}"/>
          </ac:spMkLst>
        </pc:spChg>
        <pc:spChg chg="add del mod">
          <ac:chgData name="Tiago de Sousa Afonso da Silva" userId="59c15345-1591-46d5-89d8-e33217c9b6f5" providerId="ADAL" clId="{D15D7A78-244A-4709-8033-A4A5F9E84C21}" dt="2023-07-13T19:13:04.570" v="1827" actId="478"/>
          <ac:spMkLst>
            <pc:docMk/>
            <pc:sldMk cId="1286928071" sldId="318"/>
            <ac:spMk id="6" creationId="{6EE17231-27C2-474E-BFD8-A3892D28344F}"/>
          </ac:spMkLst>
        </pc:spChg>
        <pc:picChg chg="del">
          <ac:chgData name="Tiago de Sousa Afonso da Silva" userId="59c15345-1591-46d5-89d8-e33217c9b6f5" providerId="ADAL" clId="{D15D7A78-244A-4709-8033-A4A5F9E84C21}" dt="2023-07-13T19:12:55.226" v="1825" actId="478"/>
          <ac:picMkLst>
            <pc:docMk/>
            <pc:sldMk cId="1286928071" sldId="318"/>
            <ac:picMk id="7" creationId="{F27542BA-0A3E-4085-A783-30A03F5671CB}"/>
          </ac:picMkLst>
        </pc:picChg>
        <pc:picChg chg="add del">
          <ac:chgData name="Tiago de Sousa Afonso da Silva" userId="59c15345-1591-46d5-89d8-e33217c9b6f5" providerId="ADAL" clId="{D15D7A78-244A-4709-8033-A4A5F9E84C21}" dt="2023-07-13T19:13:14.501" v="1829" actId="478"/>
          <ac:picMkLst>
            <pc:docMk/>
            <pc:sldMk cId="1286928071" sldId="318"/>
            <ac:picMk id="10" creationId="{880EEED5-3D70-43CA-99FB-4554176D86A3}"/>
          </ac:picMkLst>
        </pc:picChg>
        <pc:picChg chg="add mod">
          <ac:chgData name="Tiago de Sousa Afonso da Silva" userId="59c15345-1591-46d5-89d8-e33217c9b6f5" providerId="ADAL" clId="{D15D7A78-244A-4709-8033-A4A5F9E84C21}" dt="2023-07-13T19:14:08.065" v="1833" actId="1076"/>
          <ac:picMkLst>
            <pc:docMk/>
            <pc:sldMk cId="1286928071" sldId="318"/>
            <ac:picMk id="12" creationId="{027CB4DE-43AB-4CE3-A4F4-15DD5C78F092}"/>
          </ac:picMkLst>
        </pc:picChg>
        <pc:picChg chg="add mod">
          <ac:chgData name="Tiago de Sousa Afonso da Silva" userId="59c15345-1591-46d5-89d8-e33217c9b6f5" providerId="ADAL" clId="{D15D7A78-244A-4709-8033-A4A5F9E84C21}" dt="2023-07-13T19:14:21.945" v="1837" actId="1076"/>
          <ac:picMkLst>
            <pc:docMk/>
            <pc:sldMk cId="1286928071" sldId="318"/>
            <ac:picMk id="14" creationId="{AF2D8781-4A4B-4D38-AFAC-6EF16D56C3AF}"/>
          </ac:picMkLst>
        </pc:picChg>
        <pc:picChg chg="add mod">
          <ac:chgData name="Tiago de Sousa Afonso da Silva" userId="59c15345-1591-46d5-89d8-e33217c9b6f5" providerId="ADAL" clId="{D15D7A78-244A-4709-8033-A4A5F9E84C21}" dt="2023-07-13T19:14:31.322" v="1839" actId="1076"/>
          <ac:picMkLst>
            <pc:docMk/>
            <pc:sldMk cId="1286928071" sldId="318"/>
            <ac:picMk id="16" creationId="{569F8C87-B660-49D1-A6B6-28DF65DEC666}"/>
          </ac:picMkLst>
        </pc:picChg>
      </pc:sldChg>
      <pc:sldChg chg="addSp delSp modSp add mod">
        <pc:chgData name="Tiago de Sousa Afonso da Silva" userId="59c15345-1591-46d5-89d8-e33217c9b6f5" providerId="ADAL" clId="{D15D7A78-244A-4709-8033-A4A5F9E84C21}" dt="2023-07-14T15:25:09.733" v="2255" actId="1076"/>
        <pc:sldMkLst>
          <pc:docMk/>
          <pc:sldMk cId="493855304" sldId="319"/>
        </pc:sldMkLst>
        <pc:spChg chg="del mod">
          <ac:chgData name="Tiago de Sousa Afonso da Silva" userId="59c15345-1591-46d5-89d8-e33217c9b6f5" providerId="ADAL" clId="{D15D7A78-244A-4709-8033-A4A5F9E84C21}" dt="2023-07-14T15:22:58.267" v="2231" actId="478"/>
          <ac:spMkLst>
            <pc:docMk/>
            <pc:sldMk cId="493855304" sldId="319"/>
            <ac:spMk id="6" creationId="{824101D9-59FB-45A1-AD18-46E3BBD9F4EC}"/>
          </ac:spMkLst>
        </pc:spChg>
        <pc:picChg chg="add del mod">
          <ac:chgData name="Tiago de Sousa Afonso da Silva" userId="59c15345-1591-46d5-89d8-e33217c9b6f5" providerId="ADAL" clId="{D15D7A78-244A-4709-8033-A4A5F9E84C21}" dt="2023-07-14T15:24:19.181" v="2246" actId="478"/>
          <ac:picMkLst>
            <pc:docMk/>
            <pc:sldMk cId="493855304" sldId="319"/>
            <ac:picMk id="3" creationId="{243137CE-1A04-4B15-87D8-3D4FAF4AD0E5}"/>
          </ac:picMkLst>
        </pc:picChg>
        <pc:picChg chg="add mod">
          <ac:chgData name="Tiago de Sousa Afonso da Silva" userId="59c15345-1591-46d5-89d8-e33217c9b6f5" providerId="ADAL" clId="{D15D7A78-244A-4709-8033-A4A5F9E84C21}" dt="2023-07-14T15:24:42.149" v="2249" actId="1076"/>
          <ac:picMkLst>
            <pc:docMk/>
            <pc:sldMk cId="493855304" sldId="319"/>
            <ac:picMk id="7" creationId="{E4A7BE06-5854-441A-A696-B435F37A66DF}"/>
          </ac:picMkLst>
        </pc:picChg>
        <pc:picChg chg="del">
          <ac:chgData name="Tiago de Sousa Afonso da Silva" userId="59c15345-1591-46d5-89d8-e33217c9b6f5" providerId="ADAL" clId="{D15D7A78-244A-4709-8033-A4A5F9E84C21}" dt="2023-07-14T15:22:47.163" v="2228" actId="478"/>
          <ac:picMkLst>
            <pc:docMk/>
            <pc:sldMk cId="493855304" sldId="319"/>
            <ac:picMk id="9" creationId="{50B0CAB6-CCE4-4430-AB2B-1B68CC8164B9}"/>
          </ac:picMkLst>
        </pc:picChg>
        <pc:picChg chg="del mod">
          <ac:chgData name="Tiago de Sousa Afonso da Silva" userId="59c15345-1591-46d5-89d8-e33217c9b6f5" providerId="ADAL" clId="{D15D7A78-244A-4709-8033-A4A5F9E84C21}" dt="2023-07-14T15:24:04.732" v="2243" actId="478"/>
          <ac:picMkLst>
            <pc:docMk/>
            <pc:sldMk cId="493855304" sldId="319"/>
            <ac:picMk id="11" creationId="{EFF35EF4-14DF-4E26-843D-785010E28801}"/>
          </ac:picMkLst>
        </pc:picChg>
        <pc:picChg chg="add mod">
          <ac:chgData name="Tiago de Sousa Afonso da Silva" userId="59c15345-1591-46d5-89d8-e33217c9b6f5" providerId="ADAL" clId="{D15D7A78-244A-4709-8033-A4A5F9E84C21}" dt="2023-07-14T15:25:02.949" v="2252" actId="1076"/>
          <ac:picMkLst>
            <pc:docMk/>
            <pc:sldMk cId="493855304" sldId="319"/>
            <ac:picMk id="12" creationId="{EC88CDA4-73D2-4316-A13E-774047FB2272}"/>
          </ac:picMkLst>
        </pc:picChg>
        <pc:picChg chg="del">
          <ac:chgData name="Tiago de Sousa Afonso da Silva" userId="59c15345-1591-46d5-89d8-e33217c9b6f5" providerId="ADAL" clId="{D15D7A78-244A-4709-8033-A4A5F9E84C21}" dt="2023-07-14T15:22:46.084" v="2227" actId="478"/>
          <ac:picMkLst>
            <pc:docMk/>
            <pc:sldMk cId="493855304" sldId="319"/>
            <ac:picMk id="13" creationId="{6C0485D5-6F5B-4712-B6EA-5B6BB002C1A2}"/>
          </ac:picMkLst>
        </pc:picChg>
        <pc:picChg chg="add mod">
          <ac:chgData name="Tiago de Sousa Afonso da Silva" userId="59c15345-1591-46d5-89d8-e33217c9b6f5" providerId="ADAL" clId="{D15D7A78-244A-4709-8033-A4A5F9E84C21}" dt="2023-07-14T15:25:09.733" v="2255" actId="1076"/>
          <ac:picMkLst>
            <pc:docMk/>
            <pc:sldMk cId="493855304" sldId="319"/>
            <ac:picMk id="15" creationId="{C1429AEC-945E-42DA-A411-A8C9DCAC32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pt-BR"/>
          </a:defPPr>
        </a:lstStyle>
        <a:p>
          <a:pPr rtl="0"/>
          <a:endParaRPr lang="pt-BR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Interlocução com a sociedade (palestras, capacitações...)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Atendimento às vítimas (</a:t>
          </a:r>
          <a:r>
            <a:rPr lang="pt-BR" sz="1600" b="0" i="1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ESPAÇO CALIANDRA</a:t>
          </a:r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)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20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ESTRUTURA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5 Promotorias de Justiça (1 recente)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2 Varas Especializadas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II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600" b="1" i="0" u="sng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REDE</a:t>
          </a:r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: ação articulada (protocolo)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Fomento, fiscalização e acompanhamento políticas públicas e projetos </a:t>
          </a:r>
          <a:r>
            <a:rPr lang="pt-BR" sz="1600" b="1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(órfãos do feminicídio)</a:t>
          </a:r>
        </a:p>
        <a:p>
          <a:pPr rtl="0"/>
          <a:endParaRPr lang="pt-BR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rtl="0"/>
          <a:endParaRPr lang="pt-BR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Sugerir convênios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Reunir dados estatísticos para adoção de medidas estratégicas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IV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8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III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pt-BR"/>
          </a:defPPr>
        </a:lstStyle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Hibridez (realidade única)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Crimes dolosos contra vida (sumário)</a:t>
          </a:r>
        </a:p>
        <a:p>
          <a:pPr rtl="0"/>
          <a:r>
            <a:rPr lang="pt-BR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Lei Henry Borel</a:t>
          </a:r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pt-BR"/>
          </a:defPPr>
        </a:lstStyle>
        <a:p>
          <a:pPr rtl="0"/>
          <a:endParaRPr lang="pt-BR" noProof="0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27244" custLinFactNeighborX="-804" custLinFactNeighborY="1051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X="0" custLinFactNeighborY="-56421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99393" custLinFactNeighborX="0" custLinFactNeighborY="8312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54509" custLinFactNeighborX="842" custLinFactNeighborY="14244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37489" custLinFactNeighborX="726" custLinFactNeighborY="11305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760" y="81001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ESTRUTURA</a:t>
          </a:r>
        </a:p>
      </dsp:txBody>
      <dsp:txXfrm>
        <a:off x="13760" y="81001"/>
        <a:ext cx="2011384" cy="603415"/>
      </dsp:txXfrm>
    </dsp:sp>
    <dsp:sp modelId="{22359DD7-1BFB-4900-BAE6-6084F2F57988}">
      <dsp:nvSpPr>
        <dsp:cNvPr id="0" name=""/>
        <dsp:cNvSpPr/>
      </dsp:nvSpPr>
      <dsp:spPr>
        <a:xfrm>
          <a:off x="13760" y="677469"/>
          <a:ext cx="2011384" cy="256090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5 Promotorias de Justiça (1 recente)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2 Varas Especializadas</a:t>
          </a:r>
        </a:p>
      </dsp:txBody>
      <dsp:txXfrm>
        <a:off x="13760" y="677469"/>
        <a:ext cx="2011384" cy="2560906"/>
      </dsp:txXfrm>
    </dsp:sp>
    <dsp:sp modelId="{C4F84DEA-2002-4D32-8E80-70EEE05E345A}">
      <dsp:nvSpPr>
        <dsp:cNvPr id="0" name=""/>
        <dsp:cNvSpPr/>
      </dsp:nvSpPr>
      <dsp:spPr>
        <a:xfrm>
          <a:off x="2132933" y="72609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</a:t>
          </a:r>
        </a:p>
      </dsp:txBody>
      <dsp:txXfrm>
        <a:off x="2132933" y="72609"/>
        <a:ext cx="2011384" cy="603415"/>
      </dsp:txXfrm>
    </dsp:sp>
    <dsp:sp modelId="{4FEB85EB-D046-4CDB-8A62-BBCE260C4490}">
      <dsp:nvSpPr>
        <dsp:cNvPr id="0" name=""/>
        <dsp:cNvSpPr/>
      </dsp:nvSpPr>
      <dsp:spPr>
        <a:xfrm>
          <a:off x="2116762" y="671886"/>
          <a:ext cx="2011384" cy="25944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Hibridez (realidade única)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Crimes dolosos contra vida (sumário)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Lei Henry Borel</a:t>
          </a:r>
        </a:p>
      </dsp:txBody>
      <dsp:txXfrm>
        <a:off x="2116762" y="671886"/>
        <a:ext cx="2011384" cy="2594472"/>
      </dsp:txXfrm>
    </dsp:sp>
    <dsp:sp modelId="{49B7F8FA-D256-41EF-9327-52A3551D9A60}">
      <dsp:nvSpPr>
        <dsp:cNvPr id="0" name=""/>
        <dsp:cNvSpPr/>
      </dsp:nvSpPr>
      <dsp:spPr>
        <a:xfrm>
          <a:off x="4252107" y="91448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II</a:t>
          </a:r>
        </a:p>
      </dsp:txBody>
      <dsp:txXfrm>
        <a:off x="4252107" y="91448"/>
        <a:ext cx="2011384" cy="603415"/>
      </dsp:txXfrm>
    </dsp:sp>
    <dsp:sp modelId="{6B5FE59C-B471-448A-AA7A-B526DCC4D4CA}">
      <dsp:nvSpPr>
        <dsp:cNvPr id="0" name=""/>
        <dsp:cNvSpPr/>
      </dsp:nvSpPr>
      <dsp:spPr>
        <a:xfrm>
          <a:off x="4252107" y="723754"/>
          <a:ext cx="2011384" cy="252049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sng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REDE</a:t>
          </a: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: ação articulada (protocolo)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Fomento, fiscalização e acompanhamento políticas públicas e projetos </a:t>
          </a:r>
          <a:r>
            <a:rPr lang="pt-BR" sz="1600" b="1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(órfãos do feminicídio)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4252107" y="723754"/>
        <a:ext cx="2011384" cy="2520495"/>
      </dsp:txXfrm>
    </dsp:sp>
    <dsp:sp modelId="{4132ECB1-6BEF-4935-AFA3-B2EAA48FDE7E}">
      <dsp:nvSpPr>
        <dsp:cNvPr id="0" name=""/>
        <dsp:cNvSpPr/>
      </dsp:nvSpPr>
      <dsp:spPr>
        <a:xfrm>
          <a:off x="6371281" y="61591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III</a:t>
          </a:r>
        </a:p>
      </dsp:txBody>
      <dsp:txXfrm>
        <a:off x="6371281" y="61591"/>
        <a:ext cx="2011384" cy="603415"/>
      </dsp:txXfrm>
    </dsp:sp>
    <dsp:sp modelId="{C42A8BDE-B838-475D-AFDE-17B60D744AB6}">
      <dsp:nvSpPr>
        <dsp:cNvPr id="0" name=""/>
        <dsp:cNvSpPr/>
      </dsp:nvSpPr>
      <dsp:spPr>
        <a:xfrm>
          <a:off x="6388217" y="667676"/>
          <a:ext cx="2011384" cy="263854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Sugerir convênios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Reunir dados estatísticos para adoção de medidas estratégicas</a:t>
          </a:r>
        </a:p>
      </dsp:txBody>
      <dsp:txXfrm>
        <a:off x="6388217" y="667676"/>
        <a:ext cx="2011384" cy="2638547"/>
      </dsp:txXfrm>
    </dsp:sp>
    <dsp:sp modelId="{59606EB9-9F10-4D12-A33F-A242FDCC0D0F}">
      <dsp:nvSpPr>
        <dsp:cNvPr id="0" name=""/>
        <dsp:cNvSpPr/>
      </dsp:nvSpPr>
      <dsp:spPr>
        <a:xfrm>
          <a:off x="8490455" y="54546"/>
          <a:ext cx="2011384" cy="6034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ATRIBUIÇÕES IV</a:t>
          </a:r>
        </a:p>
      </dsp:txBody>
      <dsp:txXfrm>
        <a:off x="8490455" y="54546"/>
        <a:ext cx="2011384" cy="603415"/>
      </dsp:txXfrm>
    </dsp:sp>
    <dsp:sp modelId="{C8429E68-36DD-4F6A-A2F4-7CCDADCEFAD1}">
      <dsp:nvSpPr>
        <dsp:cNvPr id="0" name=""/>
        <dsp:cNvSpPr/>
      </dsp:nvSpPr>
      <dsp:spPr>
        <a:xfrm>
          <a:off x="8505884" y="622570"/>
          <a:ext cx="2009715" cy="266672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Interlocução com a sociedade (palestras, capacitações...)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Atendimento às vítimas (</a:t>
          </a:r>
          <a:r>
            <a:rPr lang="pt-BR" sz="1600" b="0" i="1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ESPAÇO CALIANDRA</a:t>
          </a:r>
          <a:r>
            <a:rPr lang="pt-BR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)</a:t>
          </a:r>
        </a:p>
      </dsp:txBody>
      <dsp:txXfrm>
        <a:off x="8505884" y="622570"/>
        <a:ext cx="2009715" cy="266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Lista Horizontal de Ações"/>
  <dgm:desc val="Usado para mostrar listas não sequenciais ou agrupadas de informações. Funciona bem com grandes quantidades de texto. Todo o texto tem o mesmo nível de ênfase, e a direção não está implícita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9D2292A-5CD4-4A29-AC32-5A64E28C67F5}" type="datetime1">
              <a:rPr lang="pt-BR" smtClean="0"/>
              <a:t>14/07/2023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17369B77-94AB-0344-9EBF-9DB9EE8D3A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4CFE2A2-1577-4A94-839F-93B03A6E69DD}" type="datetime1">
              <a:rPr lang="pt-BR" smtClean="0"/>
              <a:t>14/07/2023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0775476F-A808-1F46-A368-07984F6DA2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2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87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0775476F-A808-1F46-A368-07984F6DA22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94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99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14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4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0775476F-A808-1F46-A368-07984F6DA22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9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78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 contendo texto, planta&#10;&#10;Descrição gerada automaticament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3" name="Imagem 12" descr="Uma imagem contendo peças de cerâmica, porcelana&#10;&#10;Descrição gerada automaticament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pt-BR" sz="46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9" name="Imagem 8" descr="Uma imagem contendo tecido&#10;&#10;Descrição gerada automaticament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3" name="Imagem 12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pt-B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0" name="Imagem 9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36" name="Imagem 35" descr="Imagem ampliada de uma árvore&#10;&#10;Descrição gerada automaticamente com confiança média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t-BR" sz="2000" b="0">
                <a:latin typeface="+mj-lt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1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1" name="Espaço Reservado para Texto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t-BR" sz="2000" b="0">
                <a:latin typeface="+mj-lt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t-BR" sz="1600"/>
            </a:lvl1pPr>
            <a:lvl2pPr>
              <a:buClr>
                <a:srgbClr val="73292A"/>
              </a:buClr>
              <a:defRPr lang="pt-BR" sz="1400"/>
            </a:lvl2pPr>
            <a:lvl3pPr>
              <a:buClr>
                <a:srgbClr val="73292A"/>
              </a:buClr>
              <a:defRPr lang="pt-BR" sz="1200"/>
            </a:lvl3pPr>
            <a:lvl4pPr>
              <a:buClr>
                <a:srgbClr val="73292A"/>
              </a:buClr>
              <a:defRPr lang="pt-BR" sz="1100"/>
            </a:lvl4pPr>
            <a:lvl5pPr>
              <a:buClr>
                <a:srgbClr val="73292A"/>
              </a:buClr>
              <a:defRPr lang="pt-BR" sz="11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pic>
        <p:nvPicPr>
          <p:cNvPr id="38" name="Imagem 37" descr="Um grupo de flores&#10;&#10;Descrição gerada automaticamente com baixa confiança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t-B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t-BR" sz="2000" b="0">
                <a:latin typeface="+mj-lt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t-BR" sz="11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t-BR" sz="2000" b="0">
                <a:latin typeface="+mj-lt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t-BR" sz="1600"/>
            </a:lvl1pPr>
            <a:lvl2pPr>
              <a:buClr>
                <a:srgbClr val="73292A"/>
              </a:buClr>
              <a:defRPr lang="pt-BR" sz="1400"/>
            </a:lvl2pPr>
            <a:lvl3pPr>
              <a:buClr>
                <a:srgbClr val="73292A"/>
              </a:buClr>
              <a:defRPr lang="pt-BR" sz="1200"/>
            </a:lvl3pPr>
            <a:lvl4pPr>
              <a:buClr>
                <a:srgbClr val="73292A"/>
              </a:buClr>
              <a:defRPr lang="pt-BR" sz="1100"/>
            </a:lvl4pPr>
            <a:lvl5pPr>
              <a:buClr>
                <a:srgbClr val="73292A"/>
              </a:buClr>
              <a:defRPr lang="pt-BR" sz="11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t-BR" sz="2000" b="0">
                <a:latin typeface="+mj-lt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t-BR" sz="1600"/>
            </a:lvl1pPr>
            <a:lvl2pPr>
              <a:buClr>
                <a:srgbClr val="73292A"/>
              </a:buClr>
              <a:defRPr lang="pt-BR" sz="1400"/>
            </a:lvl2pPr>
            <a:lvl3pPr>
              <a:buClr>
                <a:srgbClr val="73292A"/>
              </a:buClr>
              <a:defRPr lang="pt-BR" sz="1200"/>
            </a:lvl3pPr>
            <a:lvl4pPr>
              <a:buClr>
                <a:srgbClr val="73292A"/>
              </a:buClr>
              <a:defRPr lang="pt-BR" sz="1100"/>
            </a:lvl4pPr>
            <a:lvl5pPr>
              <a:buClr>
                <a:srgbClr val="73292A"/>
              </a:buClr>
              <a:defRPr lang="pt-BR" sz="11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cido&#10;&#10;Descrição gerada automa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m 9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m 11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pt-B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t-B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1" name="Imagem 10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7" name="Imagem 6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cido&#10;&#10;Descrição gerada automa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3" name="Imagem 12" descr="Um grupo de flores&#10;&#10;Descrição gerada automaticamente com baixa confianç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2" name="Espaço Reservado para Conteú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pt-BR" sz="2400"/>
            </a:lvl1pPr>
            <a:lvl2pPr marL="228600">
              <a:buClr>
                <a:srgbClr val="73292A"/>
              </a:buClr>
              <a:defRPr lang="pt-BR" sz="2000"/>
            </a:lvl2pPr>
            <a:lvl3pPr marL="685800">
              <a:buClr>
                <a:srgbClr val="73292A"/>
              </a:buClr>
              <a:defRPr lang="pt-BR" sz="1800"/>
            </a:lvl3pPr>
            <a:lvl4pPr marL="1143000">
              <a:buClr>
                <a:srgbClr val="73292A"/>
              </a:buClr>
              <a:defRPr lang="pt-BR" sz="1600"/>
            </a:lvl4pPr>
            <a:lvl5pPr marL="1600200">
              <a:buClr>
                <a:srgbClr val="73292A"/>
              </a:buCl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pic>
        <p:nvPicPr>
          <p:cNvPr id="6" name="Imagem 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ço Reservado para Tex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t-B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1" name="Imagem 10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pt-B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pt-B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pt-B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t-B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1" name="Imagem 10" descr="Uma imagem ampliada de uma planta&#10;&#10;Descrição gerada automaticamente com baixa confiança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m 8" descr="Uma imagem contendo roupas de cama, tecido&#10;&#10;Descrição gerada automaticament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m 14" descr="Uma imagem contendo peças de cerâmica, porcelana&#10;&#10;Descrição gerada automaticament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m 16" descr="Uma imagem contendo texto&#10;&#10;Descrição gerada automaticament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pt-B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t-B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verd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t-B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t-B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tecido&#10;&#10;Descrição gerada automa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6" name="Imagem 1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m 18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pt-BR" sz="240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7" name="Espaço Reservado para Tex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"</a:t>
            </a:r>
          </a:p>
        </p:txBody>
      </p:sp>
      <p:sp>
        <p:nvSpPr>
          <p:cNvPr id="28" name="Espaço Reservado para Tex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0" name="Imagem 9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22" name="Espaço Reservado para Imagem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1" name="Espaço Reservado para Tex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Imagem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Tex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Tex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0" name="Espaço Reservado para Imagem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Tex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9" name="Espaço Reservado para Imagem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7" name="Espaço Reservado para Tex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Tex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0" name="Imagem 9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22" name="Espaço Reservado para Imagem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1" name="Espaço Reservado para Tex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6" name="Espaço Reservado para Imagem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5" name="Espaço Reservado para Texto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4" name="Espaço Reservado para Texto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Imagem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Tex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Tex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Imagem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0" name="Espaço Reservado para Imagem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Tex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Imagem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7" name="Espaço Reservado para Texto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5" name="Espaço Reservado para Texto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9" name="Espaço Reservado para Imagem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7" name="Espaço Reservado para Tex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Tex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7" name="Espaço Reservado para Imagem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Espaço Reservado para Texto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1" name="Espaço Reservado para Texto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400" spc="20" baseline="0">
                <a:latin typeface="+mn-lt"/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pt-B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t-B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t-B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t-B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t-B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60F0D7-47AA-4D4F-B78E-6FCDF14E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55" y="0"/>
            <a:ext cx="4041145" cy="8568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818" y="3872352"/>
            <a:ext cx="6693408" cy="108813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4200" dirty="0"/>
              <a:t>Núcleo de Enfrentamento      à Violência Doméstica e Familiar contra Mulher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7931" y="1925676"/>
            <a:ext cx="4161182" cy="438912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2000" dirty="0"/>
              <a:t>Curso de Formação para novos Promotores de Justiça de Justiça</a:t>
            </a:r>
          </a:p>
          <a:p>
            <a:pPr rtl="0"/>
            <a:r>
              <a:rPr lang="pt-BR" sz="2000" dirty="0"/>
              <a:t>CEAF - 14.07.23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9EF1886-A2E0-4E58-90D8-A0AB9C454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3" y="0"/>
            <a:ext cx="7349067" cy="4029637"/>
          </a:xfrm>
          <a:prstGeom prst="rect">
            <a:avLst/>
          </a:prstGeom>
          <a:effectLst>
            <a:reflection blurRad="609600" stA="97000" endPos="65000" dist="50800" dir="5400000" sy="-100000" algn="bl" rotWithShape="0"/>
            <a:softEdge rad="63500"/>
          </a:effectLst>
        </p:spPr>
      </p:pic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>
                <a:solidFill>
                  <a:srgbClr val="CE0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anose="05030102010509060703" pitchFamily="18" charset="2"/>
              </a:rPr>
              <a:t>-</a:t>
            </a:r>
          </a:p>
        </p:txBody>
      </p:sp>
      <p:pic>
        <p:nvPicPr>
          <p:cNvPr id="10" name="Imagem 9" descr="Destaque de folha floral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7"/>
            <a:ext cx="5554456" cy="1771693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35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“O machismo é o medo dos homens das mulheres sem medo” (Eduardo Galeano)</a:t>
            </a:r>
          </a:p>
        </p:txBody>
      </p:sp>
      <p:sp>
        <p:nvSpPr>
          <p:cNvPr id="9" name="Espaço Reservado para o Número do Slide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4E2284C-E727-4926-BC66-313EE1DFB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7304"/>
            <a:ext cx="4041145" cy="8568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329FA40A-B20A-47D5-B4A7-B1FE58600D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0EB166FF-4D67-4C3B-8EE6-CF4043D6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>
                <a:latin typeface="Baskerville Old Face" panose="02020602080505020303" pitchFamily="18" charset="77"/>
                <a:cs typeface="Calibri Light"/>
              </a:rPr>
              <a:t>A consciência do desafio</a:t>
            </a:r>
            <a:endParaRPr lang="pt-BR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anose="05030102010509060703" pitchFamily="18" charset="2"/>
              </a:rPr>
              <a:t>-</a:t>
            </a:r>
          </a:p>
        </p:txBody>
      </p:sp>
      <p:pic>
        <p:nvPicPr>
          <p:cNvPr id="10" name="Imagem 9" descr="Destaque de folha floral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m 1928" descr="Destaque de folha floral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.Triste história real</a:t>
            </a:r>
          </a:p>
          <a:p>
            <a:pPr rtl="0"/>
            <a:r>
              <a:rPr lang="pt-BR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. O cenário estrutural nacional dos MPs</a:t>
            </a:r>
          </a:p>
          <a:p>
            <a:pPr rtl="0"/>
            <a:r>
              <a:rPr lang="pt-BR" dirty="0">
                <a:latin typeface="Gill Sans Nova Light" panose="020B0302020104020203" pitchFamily="34" charset="0"/>
                <a:cs typeface="Calibri"/>
              </a:rPr>
              <a:t>. Estatísticas no Brasil e em Mato Grosso </a:t>
            </a:r>
            <a:r>
              <a:rPr lang="pt-BR" b="1" dirty="0">
                <a:latin typeface="Gill Sans Nova Light" panose="020B0302020104020203" pitchFamily="34" charset="0"/>
                <a:cs typeface="Calibri"/>
              </a:rPr>
              <a:t>(Unifesp)</a:t>
            </a:r>
            <a:endParaRPr lang="pt-BR" b="1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2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5901D05-E786-4643-AE3A-19614B59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7891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F27542BA-0A3E-4085-A783-30A03F567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382" y="1390445"/>
            <a:ext cx="7963235" cy="3830911"/>
          </a:xfrm>
        </p:spPr>
      </p:pic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30BD22-4FE7-41CD-BC94-4CA17C3F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55" y="6001175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4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30BD22-4FE7-41CD-BC94-4CA17C3F0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55" y="6001175"/>
            <a:ext cx="4041145" cy="8568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27CB4DE-43AB-4CE3-A4F4-15DD5C78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27" y="1393768"/>
            <a:ext cx="9728945" cy="8192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F2D8781-4A4B-4D38-AFAC-6EF16D56C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279" y="1942098"/>
            <a:ext cx="2137051" cy="32924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69F8C87-B660-49D1-A6B6-28DF65DEC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672" y="2213032"/>
            <a:ext cx="2381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24101D9-59FB-45A1-AD18-46E3BBD9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795" y="1319490"/>
            <a:ext cx="7744968" cy="2697480"/>
          </a:xfrm>
        </p:spPr>
        <p:txBody>
          <a:bodyPr>
            <a:normAutofit/>
          </a:bodyPr>
          <a:lstStyle/>
          <a:p>
            <a:r>
              <a:rPr lang="pt-BR" sz="2500" b="1" dirty="0"/>
              <a:t>Feminicídios</a:t>
            </a:r>
            <a:r>
              <a:rPr lang="pt-BR" sz="2500" dirty="0"/>
              <a:t> em 2022 em Mato Grosso: </a:t>
            </a:r>
            <a:r>
              <a:rPr lang="pt-BR" sz="2500" b="1" u="sng" dirty="0"/>
              <a:t>47</a:t>
            </a:r>
          </a:p>
          <a:p>
            <a:r>
              <a:rPr lang="pt-BR" sz="2500" dirty="0"/>
              <a:t>Em 2023, no primeiro trimestre: </a:t>
            </a:r>
            <a:r>
              <a:rPr lang="pt-BR" sz="2500" b="1" u="sng" dirty="0"/>
              <a:t>10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0B0CAB6-CCE4-4430-AB2B-1B68CC81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70578"/>
            <a:ext cx="4344006" cy="47822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F35EF4-14DF-4E26-843D-785010E2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3403821"/>
            <a:ext cx="4286250" cy="2305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0485D5-6F5B-4712-B6EA-5B6BB002C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1" y="2607733"/>
            <a:ext cx="3890890" cy="38256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82EBE47-B727-46E7-8261-10356D757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855" y="6117812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0282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6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82EBE47-B727-46E7-8261-10356D75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55" y="6117812"/>
            <a:ext cx="4041145" cy="8568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A7BE06-5854-441A-A696-B435F37A6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67" y="982134"/>
            <a:ext cx="3172270" cy="4699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C88CDA4-73D2-4316-A13E-774047FB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425" y="1219844"/>
            <a:ext cx="2906183" cy="15628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1429AEC-945E-42DA-A411-A8C9DCAC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181" y="2001284"/>
            <a:ext cx="2906186" cy="15628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9385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20 anos em 2 e estágio edificante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710853"/>
            <a:ext cx="9884664" cy="457200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2500" i="1" dirty="0"/>
              <a:t>“Gaslighting</a:t>
            </a:r>
            <a:r>
              <a:rPr lang="pt-BR" sz="2500" dirty="0"/>
              <a:t> ... minimização ... normalização ... </a:t>
            </a:r>
            <a:r>
              <a:rPr lang="pt-BR" sz="2500" dirty="0" err="1"/>
              <a:t>revitimização</a:t>
            </a:r>
            <a:r>
              <a:rPr lang="pt-BR" sz="2500" dirty="0"/>
              <a:t> ... objetificação ... rota crítica ... patriarcalismo estrutural ... Invisibilidade criminosa”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FC6F4A-6047-4C56-B40A-B90258A6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55" y="0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E3090C-7DF7-4F49-8EA9-DDAF1D58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26" y="235498"/>
            <a:ext cx="4311151" cy="64170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76" y="1758686"/>
            <a:ext cx="9111048" cy="2002536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Lei (da </a:t>
            </a:r>
            <a:r>
              <a:rPr lang="pt-BR" u="sng" dirty="0"/>
              <a:t>Maria)</a:t>
            </a:r>
            <a:r>
              <a:rPr lang="pt-BR" dirty="0"/>
              <a:t> faz a </a:t>
            </a:r>
            <a:br>
              <a:rPr lang="pt-BR" dirty="0"/>
            </a:br>
            <a:r>
              <a:rPr lang="pt-BR" dirty="0"/>
              <a:t>diferença e </a:t>
            </a:r>
            <a:br>
              <a:rPr lang="pt-BR" dirty="0"/>
            </a:br>
            <a:r>
              <a:rPr lang="pt-BR" dirty="0"/>
              <a:t>importa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666" y="2136567"/>
            <a:ext cx="941832" cy="193675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“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6" y="3602776"/>
            <a:ext cx="8705089" cy="1588829"/>
          </a:xfrm>
        </p:spPr>
        <p:txBody>
          <a:bodyPr rtlCol="0">
            <a:normAutofit fontScale="47500" lnSpcReduction="20000"/>
          </a:bodyPr>
          <a:lstStyle>
            <a:defPPr>
              <a:defRPr lang="pt-BR"/>
            </a:defPPr>
          </a:lstStyle>
          <a:p>
            <a:pPr rtl="0"/>
            <a:r>
              <a:rPr lang="pt-BR" sz="3400" dirty="0"/>
              <a:t>“A busca pela paz no lar</a:t>
            </a:r>
          </a:p>
          <a:p>
            <a:pPr rtl="0"/>
            <a:r>
              <a:rPr lang="pt-BR" sz="3400" dirty="0"/>
              <a:t>e pela desconstrução </a:t>
            </a:r>
          </a:p>
          <a:p>
            <a:pPr rtl="0"/>
            <a:r>
              <a:rPr lang="pt-BR" sz="3400" dirty="0"/>
              <a:t>do machismo crônico social. Educação”</a:t>
            </a:r>
          </a:p>
          <a:p>
            <a:pPr rtl="0"/>
            <a:r>
              <a:rPr lang="pt-BR" sz="3400" dirty="0"/>
              <a:t>(pandemia e medidor de </a:t>
            </a:r>
          </a:p>
          <a:p>
            <a:pPr rtl="0"/>
            <a:r>
              <a:rPr lang="pt-BR" sz="3400" dirty="0"/>
              <a:t>civilidade/educação coletiva</a:t>
            </a:r>
            <a:r>
              <a:rPr lang="pt-BR" dirty="0"/>
              <a:t>)</a:t>
            </a:r>
          </a:p>
          <a:p>
            <a:pPr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047" y="3189069"/>
            <a:ext cx="945473" cy="193675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"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B5D1B72-1363-4EE1-832C-C2731DF7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1962"/>
            <a:ext cx="3962911" cy="49616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1B58B2E-E132-47F7-93D8-51196FF6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681" y="6045361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Ato Administrativo n. 1.131/22-PGJ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9</a:t>
            </a:fld>
            <a:endParaRPr lang="pt-BR" dirty="0"/>
          </a:p>
        </p:txBody>
      </p:sp>
      <p:graphicFrame>
        <p:nvGraphicFramePr>
          <p:cNvPr id="7" name="Espaço Reservado para Conteúdo 3" descr="Espaço reservado para Linha do tempo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06832"/>
              </p:ext>
            </p:extLst>
          </p:nvPr>
        </p:nvGraphicFramePr>
        <p:xfrm>
          <a:off x="838200" y="2990850"/>
          <a:ext cx="10515600" cy="346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609035CE-6B2B-495B-80A0-47CA95D69F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855" y="2082948"/>
            <a:ext cx="4041145" cy="8568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41_TF56410444_Win32" id="{6E1E2BDC-64E3-479A-B98E-CAFB2E1DE40F}" vid="{D77BAFDC-17E5-4A40-8D88-BA73CDA90C0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DD23FD2FF17D429204F7EE1B3A0534" ma:contentTypeVersion="16" ma:contentTypeDescription="Crie um novo documento." ma:contentTypeScope="" ma:versionID="3bb02fba9b8cfd185f367c7362d02511">
  <xsd:schema xmlns:xsd="http://www.w3.org/2001/XMLSchema" xmlns:xs="http://www.w3.org/2001/XMLSchema" xmlns:p="http://schemas.microsoft.com/office/2006/metadata/properties" xmlns:ns2="e21437dc-f33a-4e0f-aa82-d0eac335d894" xmlns:ns3="93f39981-d1b0-47c7-b272-af556ecd12be" targetNamespace="http://schemas.microsoft.com/office/2006/metadata/properties" ma:root="true" ma:fieldsID="3db6ff11534b19908a4c3139ef6cfb65" ns2:_="" ns3:_="">
    <xsd:import namespace="e21437dc-f33a-4e0f-aa82-d0eac335d894"/>
    <xsd:import namespace="93f39981-d1b0-47c7-b272-af556ecd12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37dc-f33a-4e0f-aa82-d0eac335d8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f0ae15-e1c6-44b7-b448-6ec8e6ff39a3}" ma:internalName="TaxCatchAll" ma:showField="CatchAllData" ma:web="e21437dc-f33a-4e0f-aa82-d0eac335d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39981-d1b0-47c7-b272-af556ecd1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1b798373-6419-467c-bf97-4a436d70a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437dc-f33a-4e0f-aa82-d0eac335d894" xsi:nil="true"/>
    <MediaServiceKeyPoints xmlns="93f39981-d1b0-47c7-b272-af556ecd12be" xsi:nil="true"/>
    <lcf76f155ced4ddcb4097134ff3c332f xmlns="93f39981-d1b0-47c7-b272-af556ecd12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8C8D04-D503-4553-8101-3680D6789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437dc-f33a-4e0f-aa82-d0eac335d894"/>
    <ds:schemaRef ds:uri="93f39981-d1b0-47c7-b272-af556ecd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e21437dc-f33a-4e0f-aa82-d0eac335d894"/>
    <ds:schemaRef ds:uri="93f39981-d1b0-47c7-b272-af556ecd12b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{1D7F1DFD-D2F0-41A8-842E-69AC1EBCFDF6}tf56410444_win32</Template>
  <TotalTime>315</TotalTime>
  <Words>256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Bahnschrift SemiBold SemiConden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Webdings</vt:lpstr>
      <vt:lpstr>Tema do Office</vt:lpstr>
      <vt:lpstr>Núcleo de Enfrentamento      à Violência Doméstica e Familiar contra Mulher</vt:lpstr>
      <vt:lpstr>A consciência do desafio</vt:lpstr>
      <vt:lpstr>Apresentação do PowerPoint</vt:lpstr>
      <vt:lpstr>Apresentação do PowerPoint</vt:lpstr>
      <vt:lpstr>Apresentação do PowerPoint</vt:lpstr>
      <vt:lpstr>Apresentação do PowerPoint</vt:lpstr>
      <vt:lpstr>20 anos em 2 e estágio edificante </vt:lpstr>
      <vt:lpstr>Lei (da Maria) faz a  diferença e  importa </vt:lpstr>
      <vt:lpstr>Ato Administrativo n. 1.131/22-PGJ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 de Enfrentamento      à Violência Doméstica e Familiar contra Mulher</dc:title>
  <dc:creator>Tiago de Sousa Afonso da Silva</dc:creator>
  <cp:lastModifiedBy>Tiago de Sousa Afonso da Silva</cp:lastModifiedBy>
  <cp:revision>8</cp:revision>
  <dcterms:created xsi:type="dcterms:W3CDTF">2023-07-13T14:51:12Z</dcterms:created>
  <dcterms:modified xsi:type="dcterms:W3CDTF">2023-07-14T15:25:12Z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0x010100D6DD23FD2FF17D429204F7EE1B3A0534</vt:lpwstr>
  </property>
  <property fmtid="{D5CDD505-2E9C-101B-9397-08002B2CF9AE}" pid="3" name="MediaServiceImageTags">
    <vt:lpwstr/>
  </property>
</Properties>
</file>